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23" d="100"/>
          <a:sy n="23" d="100"/>
        </p:scale>
        <p:origin x="-1440" y="-12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DB32461A-250E-4A29-9E9B-599CA3838FA1}" type="datetime1">
              <a:rPr lang="en-US" smtClean="0"/>
              <a:pPr/>
              <a:t>12/5/12</a:t>
            </a:fld>
            <a:endParaRPr lang="en-US" dirty="0"/>
          </a:p>
        </p:txBody>
      </p:sp>
      <p:sp>
        <p:nvSpPr>
          <p:cNvPr id="5" name="Footer Placeholder 4"/>
          <p:cNvSpPr>
            <a:spLocks noGrp="1"/>
          </p:cNvSpPr>
          <p:nvPr>
            <p:ph type="ftr" sz="quarter" idx="11"/>
          </p:nvPr>
        </p:nvSpPr>
        <p:spPr bwMode="white"/>
        <p:txBody>
          <a:bodyPr/>
          <a:lstStyle/>
          <a:p>
            <a:endParaRPr lang="en-US" dirty="0"/>
          </a:p>
        </p:txBody>
      </p:sp>
      <p:sp>
        <p:nvSpPr>
          <p:cNvPr id="6" name="Slide Number Placeholder 5"/>
          <p:cNvSpPr>
            <a:spLocks noGrp="1"/>
          </p:cNvSpPr>
          <p:nvPr>
            <p:ph type="sldNum" sz="quarter" idx="12"/>
          </p:nvPr>
        </p:nvSpPr>
        <p:spPr/>
        <p:txBody>
          <a:bodyPr/>
          <a:lstStyle/>
          <a:p>
            <a:fld id="{CF40B41D-FD10-4A38-B39B-626510BD49B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C81099-48EC-46A3-9530-F58EB96AF77C}" type="datetime1">
              <a:rPr lang="en-US" smtClean="0"/>
              <a:pPr/>
              <a:t>12/5/12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0B41D-FD10-4A38-B39B-626510BD49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F697E24-FFB9-4C73-8C6D-E02A7AD33DB8}" type="datetime1">
              <a:rPr lang="en-US" smtClean="0"/>
              <a:pPr/>
              <a:t>12/5/12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0B41D-FD10-4A38-B39B-626510BD49B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F1AD66C-382E-48AD-8F4C-E87C4D4A8B28}" type="datetime1">
              <a:rPr lang="en-US" smtClean="0"/>
              <a:pPr/>
              <a:t>12/5/12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0B41D-FD10-4A38-B39B-626510BD49B7}" type="slidenum">
              <a:rPr lang="en-US" smtClean="0"/>
              <a:pPr/>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6F4ADA4-35DF-4BD1-8C53-4246F035229A}" type="datetime1">
              <a:rPr lang="en-US" smtClean="0"/>
              <a:pPr/>
              <a:t>12/5/12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0B41D-FD10-4A38-B39B-626510BD49B7}" type="slidenum">
              <a:rPr lang="en-US" smtClean="0"/>
              <a:pPr/>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59F63ED-02B1-490A-8EAD-E0CB136D5388}" type="datetime1">
              <a:rPr lang="en-US" smtClean="0"/>
              <a:pPr/>
              <a:t>12/5/12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40B41D-FD10-4A38-B39B-626510BD49B7}" type="slidenum">
              <a:rPr lang="en-US" smtClean="0"/>
              <a:pPr/>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6F771BB6-685D-4518-8FAD-1882B9671546}" type="datetime1">
              <a:rPr lang="en-US" smtClean="0"/>
              <a:pPr/>
              <a:t>12/5/12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40B41D-FD10-4A38-B39B-626510BD49B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65FFBFE-5C08-4E0E-AF38-FB925F0B4D71}" type="datetime1">
              <a:rPr lang="en-US" smtClean="0"/>
              <a:pPr/>
              <a:t>12/5/12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40B41D-FD10-4A38-B39B-626510BD49B7}" type="slidenum">
              <a:rPr lang="en-US" smtClean="0"/>
              <a:pPr/>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823242C-D747-4ADD-80D8-99421268E3A8}" type="datetime1">
              <a:rPr lang="en-US" smtClean="0"/>
              <a:pPr/>
              <a:t>12/5/12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40B41D-FD10-4A38-B39B-626510BD49B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E82007-CDD1-4BCF-B9F4-9D458EFEEFE1}" type="datetime1">
              <a:rPr lang="en-US" smtClean="0"/>
              <a:pPr/>
              <a:t>12/5/12</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40B41D-FD10-4A38-B39B-626510BD49B7}" type="slidenum">
              <a:rPr lang="en-US" smtClean="0"/>
              <a:pPr/>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A4F265-CA88-4C30-A9AD-02E6A5184734}" type="datetime1">
              <a:rPr lang="en-US" smtClean="0"/>
              <a:pPr/>
              <a:t>12/5/12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40B41D-FD10-4A38-B39B-626510BD49B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3823242C-D747-4ADD-80D8-99421268E3A8}" type="datetime1">
              <a:rPr lang="en-US" smtClean="0"/>
              <a:pPr/>
              <a:t>12/5/12</a:t>
            </a:fld>
            <a:endParaRPr lang="en-US" dirty="0"/>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dirty="0"/>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CF40B41D-FD10-4A38-B39B-626510BD49B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You were right, but it didn’t matter:</a:t>
            </a:r>
            <a:endParaRPr lang="en-US" dirty="0"/>
          </a:p>
        </p:txBody>
      </p:sp>
      <p:sp>
        <p:nvSpPr>
          <p:cNvPr id="3" name="Subtitle 2"/>
          <p:cNvSpPr>
            <a:spLocks noGrp="1"/>
          </p:cNvSpPr>
          <p:nvPr>
            <p:ph type="subTitle" idx="1"/>
          </p:nvPr>
        </p:nvSpPr>
        <p:spPr/>
        <p:txBody>
          <a:bodyPr>
            <a:normAutofit fontScale="92500"/>
          </a:bodyPr>
          <a:lstStyle/>
          <a:p>
            <a:r>
              <a:rPr lang="en-US" dirty="0" smtClean="0"/>
              <a:t>Dissecting the “argument” and how to affectively argue a point/idea/or issue.</a:t>
            </a:r>
            <a:endParaRPr lang="en-US" dirty="0"/>
          </a:p>
        </p:txBody>
      </p:sp>
    </p:spTree>
    <p:extLst>
      <p:ext uri="{BB962C8B-B14F-4D97-AF65-F5344CB8AC3E}">
        <p14:creationId xmlns:p14="http://schemas.microsoft.com/office/powerpoint/2010/main" val="80143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argument?</a:t>
            </a:r>
            <a:endParaRPr lang="en-US" dirty="0"/>
          </a:p>
        </p:txBody>
      </p:sp>
      <p:sp>
        <p:nvSpPr>
          <p:cNvPr id="3" name="Content Placeholder 2"/>
          <p:cNvSpPr>
            <a:spLocks noGrp="1"/>
          </p:cNvSpPr>
          <p:nvPr>
            <p:ph idx="1"/>
          </p:nvPr>
        </p:nvSpPr>
        <p:spPr>
          <a:xfrm>
            <a:off x="1553037" y="2867283"/>
            <a:ext cx="6400800" cy="3048001"/>
          </a:xfrm>
        </p:spPr>
        <p:txBody>
          <a:bodyPr/>
          <a:lstStyle/>
          <a:p>
            <a:pPr algn="ctr"/>
            <a:r>
              <a:rPr lang="en-US" dirty="0" smtClean="0"/>
              <a:t>An argument is a reason or set of reasons given with the aim of persuading others that an action or idea is right or wrong</a:t>
            </a:r>
            <a:endParaRPr lang="en-US" dirty="0"/>
          </a:p>
        </p:txBody>
      </p:sp>
    </p:spTree>
    <p:extLst>
      <p:ext uri="{BB962C8B-B14F-4D97-AF65-F5344CB8AC3E}">
        <p14:creationId xmlns:p14="http://schemas.microsoft.com/office/powerpoint/2010/main" val="198839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Argumentative writing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To change the reader’s point of view</a:t>
            </a:r>
          </a:p>
          <a:p>
            <a:r>
              <a:rPr lang="en-US" dirty="0" smtClean="0"/>
              <a:t>To bring about some action on the readers part, </a:t>
            </a:r>
          </a:p>
          <a:p>
            <a:r>
              <a:rPr lang="en-US" dirty="0" smtClean="0"/>
              <a:t>Or to ask the reader to accept the writer’s explanation or evaluation of a concept, issue, or problem</a:t>
            </a:r>
          </a:p>
          <a:p>
            <a:pPr indent="0">
              <a:buNone/>
            </a:pPr>
            <a:endParaRPr lang="en-US" i="1" dirty="0"/>
          </a:p>
          <a:p>
            <a:pPr indent="0">
              <a:buNone/>
            </a:pPr>
            <a:r>
              <a:rPr lang="en-US" sz="2000" b="1" i="1" dirty="0" smtClean="0"/>
              <a:t>An argument is a reasoned, logical way of demonstrating that the writer’s position, belief, or conclusion is valid.</a:t>
            </a:r>
            <a:endParaRPr lang="en-US" sz="2000" b="1" i="1" dirty="0"/>
          </a:p>
        </p:txBody>
      </p:sp>
    </p:spTree>
    <p:extLst>
      <p:ext uri="{BB962C8B-B14F-4D97-AF65-F5344CB8AC3E}">
        <p14:creationId xmlns:p14="http://schemas.microsoft.com/office/powerpoint/2010/main" val="3219010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Well how do I argue “the right way?”</a:t>
            </a:r>
            <a:endParaRPr lang="en-US" dirty="0"/>
          </a:p>
        </p:txBody>
      </p:sp>
      <p:sp>
        <p:nvSpPr>
          <p:cNvPr id="3" name="Content Placeholder 2"/>
          <p:cNvSpPr>
            <a:spLocks noGrp="1"/>
          </p:cNvSpPr>
          <p:nvPr>
            <p:ph idx="1"/>
          </p:nvPr>
        </p:nvSpPr>
        <p:spPr>
          <a:xfrm>
            <a:off x="1258711" y="3143955"/>
            <a:ext cx="6400800" cy="3048001"/>
          </a:xfrm>
        </p:spPr>
        <p:txBody>
          <a:bodyPr/>
          <a:lstStyle/>
          <a:p>
            <a:r>
              <a:rPr lang="en-US" dirty="0" smtClean="0"/>
              <a:t>Arguing a point can be fun, and liberating! Remember, the goal of an argument is not to prove that you are absolutely right, or that the other side is absolutely wrong, but to show that your ideas are reasonable. </a:t>
            </a:r>
            <a:endParaRPr lang="en-US" dirty="0"/>
          </a:p>
        </p:txBody>
      </p:sp>
    </p:spTree>
    <p:extLst>
      <p:ext uri="{BB962C8B-B14F-4D97-AF65-F5344CB8AC3E}">
        <p14:creationId xmlns:p14="http://schemas.microsoft.com/office/powerpoint/2010/main" val="2575373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Argumentative Writing Do’s:</a:t>
            </a:r>
            <a:endParaRPr lang="en-US" dirty="0"/>
          </a:p>
        </p:txBody>
      </p:sp>
      <p:sp>
        <p:nvSpPr>
          <p:cNvPr id="3" name="Content Placeholder 2"/>
          <p:cNvSpPr>
            <a:spLocks noGrp="1"/>
          </p:cNvSpPr>
          <p:nvPr>
            <p:ph idx="1"/>
          </p:nvPr>
        </p:nvSpPr>
        <p:spPr>
          <a:xfrm>
            <a:off x="1371600" y="2734733"/>
            <a:ext cx="6400800" cy="3048001"/>
          </a:xfrm>
        </p:spPr>
        <p:txBody>
          <a:bodyPr/>
          <a:lstStyle/>
          <a:p>
            <a:pPr marL="342900" indent="-342900">
              <a:buFont typeface="+mj-lt"/>
              <a:buAutoNum type="arabicPeriod"/>
            </a:pPr>
            <a:r>
              <a:rPr lang="en-US" dirty="0" smtClean="0"/>
              <a:t>Determine your position and audience before you begin to write</a:t>
            </a:r>
          </a:p>
          <a:p>
            <a:pPr marL="342900" indent="-342900">
              <a:buFont typeface="+mj-lt"/>
              <a:buAutoNum type="arabicPeriod"/>
            </a:pPr>
            <a:r>
              <a:rPr lang="en-US" dirty="0" smtClean="0"/>
              <a:t>Gather sources and evidence for opposing positions as well as your own</a:t>
            </a:r>
          </a:p>
          <a:p>
            <a:pPr marL="342900" indent="-342900">
              <a:buFont typeface="+mj-lt"/>
              <a:buAutoNum type="arabicPeriod"/>
            </a:pPr>
            <a:r>
              <a:rPr lang="en-US" dirty="0" smtClean="0"/>
              <a:t>Become familiar with the opposing points of view</a:t>
            </a:r>
            <a:endParaRPr lang="en-US" dirty="0"/>
          </a:p>
        </p:txBody>
      </p:sp>
      <p:sp>
        <p:nvSpPr>
          <p:cNvPr id="4" name="TextBox 3"/>
          <p:cNvSpPr txBox="1"/>
          <p:nvPr/>
        </p:nvSpPr>
        <p:spPr>
          <a:xfrm>
            <a:off x="2652889" y="2483556"/>
            <a:ext cx="3231444" cy="369332"/>
          </a:xfrm>
          <a:prstGeom prst="rect">
            <a:avLst/>
          </a:prstGeom>
          <a:noFill/>
        </p:spPr>
        <p:txBody>
          <a:bodyPr wrap="square" rtlCol="0">
            <a:spAutoFit/>
          </a:bodyPr>
          <a:lstStyle/>
          <a:p>
            <a:r>
              <a:rPr lang="en-US" dirty="0" smtClean="0"/>
              <a:t>Intro:</a:t>
            </a:r>
            <a:endParaRPr lang="en-US" dirty="0"/>
          </a:p>
        </p:txBody>
      </p:sp>
    </p:spTree>
    <p:extLst>
      <p:ext uri="{BB962C8B-B14F-4D97-AF65-F5344CB8AC3E}">
        <p14:creationId xmlns:p14="http://schemas.microsoft.com/office/powerpoint/2010/main" val="29016796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Argument writing do’s</a:t>
            </a:r>
            <a:endParaRPr lang="en-US" dirty="0"/>
          </a:p>
        </p:txBody>
      </p:sp>
      <p:sp>
        <p:nvSpPr>
          <p:cNvPr id="3" name="Content Placeholder 2"/>
          <p:cNvSpPr>
            <a:spLocks noGrp="1"/>
          </p:cNvSpPr>
          <p:nvPr>
            <p:ph idx="1"/>
          </p:nvPr>
        </p:nvSpPr>
        <p:spPr/>
        <p:txBody>
          <a:bodyPr/>
          <a:lstStyle/>
          <a:p>
            <a:pPr marL="68580" indent="-342900">
              <a:buFont typeface="+mj-lt"/>
              <a:buAutoNum type="arabicPeriod"/>
            </a:pPr>
            <a:r>
              <a:rPr lang="en-US" dirty="0" smtClean="0"/>
              <a:t>Present your thesis clearly at the end of your introduction</a:t>
            </a:r>
          </a:p>
          <a:p>
            <a:pPr marL="68580" indent="-342900">
              <a:buFont typeface="+mj-lt"/>
              <a:buAutoNum type="arabicPeriod"/>
            </a:pPr>
            <a:r>
              <a:rPr lang="en-US" dirty="0" smtClean="0"/>
              <a:t>Portray the opposing side fairly and accurately</a:t>
            </a:r>
          </a:p>
          <a:p>
            <a:pPr marL="68580" indent="-342900">
              <a:buFont typeface="+mj-lt"/>
              <a:buAutoNum type="arabicPeriod"/>
            </a:pPr>
            <a:r>
              <a:rPr lang="en-US" dirty="0" smtClean="0"/>
              <a:t>Stay OBJECTIVE</a:t>
            </a:r>
          </a:p>
          <a:p>
            <a:pPr marL="285750" indent="-285750"/>
            <a:r>
              <a:rPr lang="en-US" dirty="0" smtClean="0"/>
              <a:t>The fact that you believe something doesn't</a:t>
            </a:r>
            <a:r>
              <a:rPr lang="fr-FR" dirty="0" smtClean="0"/>
              <a:t>’</a:t>
            </a:r>
            <a:r>
              <a:rPr lang="en-US" dirty="0" smtClean="0"/>
              <a:t>t mean its correct! </a:t>
            </a:r>
          </a:p>
          <a:p>
            <a:pPr indent="0">
              <a:buNone/>
            </a:pPr>
            <a:r>
              <a:rPr lang="en-US" dirty="0" smtClean="0"/>
              <a:t>4. Support your position with evidence and logic</a:t>
            </a:r>
          </a:p>
          <a:p>
            <a:pPr indent="0">
              <a:buNone/>
            </a:pPr>
            <a:endParaRPr lang="en-US" dirty="0"/>
          </a:p>
        </p:txBody>
      </p:sp>
    </p:spTree>
    <p:extLst>
      <p:ext uri="{BB962C8B-B14F-4D97-AF65-F5344CB8AC3E}">
        <p14:creationId xmlns:p14="http://schemas.microsoft.com/office/powerpoint/2010/main" val="2847637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Argument writing don</a:t>
            </a:r>
            <a:r>
              <a:rPr lang="fr-FR" dirty="0" smtClean="0"/>
              <a:t>’</a:t>
            </a:r>
            <a:r>
              <a:rPr lang="en-US" dirty="0" err="1" smtClean="0"/>
              <a:t>ts</a:t>
            </a:r>
            <a:endParaRPr lang="en-US" dirty="0"/>
          </a:p>
        </p:txBody>
      </p:sp>
      <p:sp>
        <p:nvSpPr>
          <p:cNvPr id="3" name="Content Placeholder 2"/>
          <p:cNvSpPr>
            <a:spLocks noGrp="1"/>
          </p:cNvSpPr>
          <p:nvPr>
            <p:ph idx="1"/>
          </p:nvPr>
        </p:nvSpPr>
        <p:spPr/>
        <p:txBody>
          <a:bodyPr/>
          <a:lstStyle/>
          <a:p>
            <a:pPr marL="68580" indent="-342900">
              <a:buFont typeface="+mj-lt"/>
              <a:buAutoNum type="arabicPeriod"/>
            </a:pPr>
            <a:r>
              <a:rPr lang="en-US" dirty="0"/>
              <a:t> </a:t>
            </a:r>
            <a:r>
              <a:rPr lang="en-US" dirty="0" smtClean="0"/>
              <a:t>don’t … use weak qualifiers like “I believe” “I feel” or “I think”…JUST TELL US!</a:t>
            </a:r>
          </a:p>
          <a:p>
            <a:pPr marL="68580" indent="-342900">
              <a:buFont typeface="+mj-lt"/>
              <a:buAutoNum type="arabicPeriod"/>
            </a:pPr>
            <a:r>
              <a:rPr lang="en-US" dirty="0"/>
              <a:t> </a:t>
            </a:r>
            <a:r>
              <a:rPr lang="en-US" dirty="0" smtClean="0"/>
              <a:t>don’t use strictly moral or religious claims as support for your argument</a:t>
            </a:r>
            <a:endParaRPr lang="en-US" dirty="0"/>
          </a:p>
          <a:p>
            <a:pPr marL="68580" indent="-342900">
              <a:buFont typeface="+mj-lt"/>
              <a:buAutoNum type="arabicPeriod"/>
            </a:pPr>
            <a:r>
              <a:rPr lang="en-US" dirty="0" smtClean="0"/>
              <a:t> don’t attempt to make others look bad</a:t>
            </a:r>
          </a:p>
        </p:txBody>
      </p:sp>
    </p:spTree>
    <p:extLst>
      <p:ext uri="{BB962C8B-B14F-4D97-AF65-F5344CB8AC3E}">
        <p14:creationId xmlns:p14="http://schemas.microsoft.com/office/powerpoint/2010/main" val="4250984906"/>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Couture.thmx</Template>
  <TotalTime>46</TotalTime>
  <Words>301</Words>
  <Application>Microsoft Macintosh PowerPoint</Application>
  <PresentationFormat>On-screen Show (4:3)</PresentationFormat>
  <Paragraphs>27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Couture</vt:lpstr>
      <vt:lpstr>You were right, but it didn’t matter:</vt:lpstr>
      <vt:lpstr>What is an argument?</vt:lpstr>
      <vt:lpstr>Argumentative writing</vt:lpstr>
      <vt:lpstr>Well how do I argue “the right way?”</vt:lpstr>
      <vt:lpstr>Argumentative Writing Do’s:</vt:lpstr>
      <vt:lpstr>Argument writing do’s</vt:lpstr>
      <vt:lpstr>Argument writing don’ts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 were right, but it didn’t matter:</dc:title>
  <dc:creator>brittany waddell</dc:creator>
  <cp:lastModifiedBy>brittany waddell</cp:lastModifiedBy>
  <cp:revision>5</cp:revision>
  <dcterms:created xsi:type="dcterms:W3CDTF">2012-12-05T17:41:00Z</dcterms:created>
  <dcterms:modified xsi:type="dcterms:W3CDTF">2012-12-05T18:27:09Z</dcterms:modified>
</cp:coreProperties>
</file>